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3"/>
    <p:restoredTop sz="94670"/>
  </p:normalViewPr>
  <p:slideViewPr>
    <p:cSldViewPr snapToGrid="0" snapToObjects="1">
      <p:cViewPr varScale="1">
        <p:scale>
          <a:sx n="117" d="100"/>
          <a:sy n="117" d="100"/>
        </p:scale>
        <p:origin x="544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SIM2026 -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724912"/>
            <a:ext cx="8961120" cy="1371600"/>
          </a:xfrm>
        </p:spPr>
        <p:txBody>
          <a:bodyPr anchor="t"/>
          <a:lstStyle>
            <a:lvl1pPr algn="l">
              <a:defRPr/>
            </a:lvl1pPr>
          </a:lstStyle>
          <a:p>
            <a:pPr algn="l">
              <a:defRPr sz="4000" b="1">
                <a:solidFill>
                  <a:srgbClr val="1A1A1A"/>
                </a:solidFill>
                <a:latin typeface="Calibri"/>
              </a:defRPr>
            </a:pPr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187952"/>
            <a:ext cx="8961120" cy="548640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algn="l">
              <a:defRPr sz="1800" b="0">
                <a:solidFill>
                  <a:srgbClr val="6B6B6B"/>
                </a:solidFill>
                <a:latin typeface="Calibri"/>
              </a:defRPr>
            </a:pPr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image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411480"/>
            <a:ext cx="1076949" cy="502920"/>
          </a:xfrm>
          <a:prstGeom prst="rect">
            <a:avLst/>
          </a:prstGeom>
        </p:spPr>
      </p:pic>
      <p:pic>
        <p:nvPicPr>
          <p:cNvPr id="8" name="Picture 7" descr="image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4192" y="411480"/>
            <a:ext cx="1109382" cy="502920"/>
          </a:xfrm>
          <a:prstGeom prst="rect">
            <a:avLst/>
          </a:prstGeom>
        </p:spPr>
      </p:pic>
      <p:pic>
        <p:nvPicPr>
          <p:cNvPr id="9" name="Picture 8" descr="image3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83624" y="411480"/>
            <a:ext cx="1000923" cy="50292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57200" y="2331720"/>
            <a:ext cx="10058400" cy="3200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400" b="1" i="0" spc="120">
                <a:solidFill>
                  <a:srgbClr val="FD0202"/>
                </a:solidFill>
                <a:latin typeface="Calibri"/>
              </a:rPr>
              <a:t>ASIM 2026     TOWARDS A SMART AND CARBON NEUTRAL FUTURE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57200" y="5943600"/>
            <a:ext cx="4846320" cy="438912"/>
          </a:xfrm>
          <a:prstGeom prst="roundRect">
            <a:avLst>
              <a:gd name="adj" fmla="val 50000"/>
            </a:avLst>
          </a:prstGeom>
          <a:solidFill>
            <a:srgbClr val="FD020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sz="1400" b="1" spc="60">
                <a:solidFill>
                  <a:srgbClr val="FFFFFF"/>
                </a:solidFill>
                <a:latin typeface="Calibri"/>
              </a:rPr>
              <a:t>16 - 18 NOV 2026     NUS, SINGAPORE</a:t>
            </a:r>
          </a:p>
        </p:txBody>
      </p:sp>
      <p:sp>
        <p:nvSpPr>
          <p:cNvPr id="12" name="Picture Placeholder 11"/>
          <p:cNvSpPr>
            <a:spLocks noGrp="1"/>
          </p:cNvSpPr>
          <p:nvPr>
            <p:ph type="pic" idx="20"/>
          </p:nvPr>
        </p:nvSpPr>
        <p:spPr>
          <a:xfrm>
            <a:off x="9171432" y="4892040"/>
            <a:ext cx="2560320" cy="914400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9171432" y="5870448"/>
            <a:ext cx="2560320" cy="3200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sz="1400" b="0" i="1">
                <a:solidFill>
                  <a:srgbClr val="6B6B6B"/>
                </a:solidFill>
                <a:latin typeface="Calibri"/>
              </a:rPr>
              <a:t>Presenter's institution logo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274552" y="6446520"/>
            <a:ext cx="457200" cy="274320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r"/>
            <a:fld id="{39F88FA3-D021-4A0F-916E-59463494D492}" type="slidenum">
              <a:rPr lang="en-US" sz="1400" b="0" dirty="0">
                <a:solidFill>
                  <a:srgbClr val="6B6B6B"/>
                </a:solidFill>
                <a:latin typeface="Calibri"/>
              </a:rPr>
              <a:t>‹#›</a:t>
            </a:fld>
            <a:endParaRPr lang="en-US" sz="1400" b="0" dirty="0">
              <a:solidFill>
                <a:srgbClr val="6B6B6B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ASIM2026 -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58368"/>
            <a:ext cx="11274552" cy="777240"/>
          </a:xfrm>
        </p:spPr>
        <p:txBody>
          <a:bodyPr anchor="ctr"/>
          <a:lstStyle/>
          <a:p>
            <a:pPr algn="l">
              <a:defRPr sz="3200" b="1">
                <a:solidFill>
                  <a:srgbClr val="1A1A1A"/>
                </a:solidFill>
                <a:latin typeface="Calibri"/>
              </a:defRPr>
            </a:pPr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54480"/>
            <a:ext cx="11274552" cy="4846320"/>
          </a:xfrm>
        </p:spPr>
        <p:txBody>
          <a:bodyPr/>
          <a:lstStyle/>
          <a:p>
            <a:pPr lvl="0" algn="l">
              <a:defRPr sz="1600" b="0">
                <a:solidFill>
                  <a:srgbClr val="1A1A1A"/>
                </a:solidFill>
                <a:latin typeface="Calibri"/>
              </a:defRPr>
            </a:pPr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457200" y="292608"/>
            <a:ext cx="2743200" cy="29260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400" b="1" i="0" spc="100">
                <a:solidFill>
                  <a:srgbClr val="FD0202"/>
                </a:solidFill>
                <a:latin typeface="Calibri"/>
              </a:rPr>
              <a:t>ASIM 2026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274552" y="6446520"/>
            <a:ext cx="457200" cy="274320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r"/>
            <a:fld id="{C8976BAB-915B-458B-8F7C-7CE14CA4C0DE}" type="slidenum">
              <a:rPr lang="en-US" sz="1400" b="0" dirty="0">
                <a:solidFill>
                  <a:srgbClr val="6B6B6B"/>
                </a:solidFill>
                <a:latin typeface="Calibri"/>
              </a:rPr>
              <a:t>‹#›</a:t>
            </a:fld>
            <a:endParaRPr lang="en-US" sz="1400" b="0" dirty="0">
              <a:solidFill>
                <a:srgbClr val="6B6B6B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SIM2026 - 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schemeClr val="accent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80360"/>
            <a:ext cx="10332720" cy="1737360"/>
          </a:xfrm>
        </p:spPr>
        <p:txBody>
          <a:bodyPr anchor="t"/>
          <a:lstStyle>
            <a:lvl1pPr algn="l">
              <a:defRPr sz="4000" b="1" cap="all">
                <a:solidFill>
                  <a:schemeClr val="accent1"/>
                </a:solidFill>
              </a:defRPr>
            </a:lvl1pPr>
          </a:lstStyle>
          <a:p>
            <a:pPr algn="l">
              <a:defRPr sz="4800" b="1">
                <a:solidFill>
                  <a:srgbClr val="FFFFFF"/>
                </a:solidFill>
                <a:latin typeface="Calibri"/>
              </a:defRPr>
            </a:pPr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4709160"/>
            <a:ext cx="8229600" cy="822960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algn="l">
              <a:defRPr sz="1800" b="0">
                <a:solidFill>
                  <a:srgbClr val="C9C9C9"/>
                </a:solidFill>
                <a:latin typeface="Calibri"/>
              </a:defRPr>
            </a:pPr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457200" y="2468880"/>
            <a:ext cx="4114800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400" b="1" i="0" spc="140">
                <a:solidFill>
                  <a:srgbClr val="FD0202"/>
                </a:solidFill>
                <a:latin typeface="Calibri"/>
              </a:rPr>
              <a:t>SECTION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274552" y="6446520"/>
            <a:ext cx="457200" cy="274320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r"/>
            <a:fld id="{D8B6436D-C6AF-43EC-8CD6-43B3C664D159}" type="slidenum">
              <a:rPr lang="en-US" sz="1400" b="0" dirty="0">
                <a:solidFill>
                  <a:srgbClr val="C9C9C9"/>
                </a:solidFill>
                <a:latin typeface="Calibri"/>
              </a:rPr>
              <a:t>‹#›</a:t>
            </a:fld>
            <a:endParaRPr lang="en-US" sz="1400" b="0" dirty="0">
              <a:solidFill>
                <a:srgbClr val="C9C9C9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ASIM2026 -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58368"/>
            <a:ext cx="11274552" cy="777240"/>
          </a:xfrm>
        </p:spPr>
        <p:txBody>
          <a:bodyPr anchor="ctr"/>
          <a:lstStyle/>
          <a:p>
            <a:pPr algn="l">
              <a:defRPr sz="3200" b="1">
                <a:solidFill>
                  <a:srgbClr val="1A1A1A"/>
                </a:solidFill>
                <a:latin typeface="Calibri"/>
              </a:defRPr>
            </a:pPr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54480"/>
            <a:ext cx="5413248" cy="484632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algn="l">
              <a:defRPr sz="1600" b="0">
                <a:solidFill>
                  <a:srgbClr val="1A1A1A"/>
                </a:solidFill>
                <a:latin typeface="Calibri"/>
              </a:defRPr>
            </a:pPr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8504" y="1554480"/>
            <a:ext cx="5413248" cy="484632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algn="l">
              <a:defRPr sz="1600" b="0">
                <a:solidFill>
                  <a:srgbClr val="1A1A1A"/>
                </a:solidFill>
                <a:latin typeface="Calibri"/>
              </a:defRPr>
            </a:pPr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457200" y="292608"/>
            <a:ext cx="2743200" cy="29260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400" b="1" i="0" spc="100">
                <a:solidFill>
                  <a:srgbClr val="FD0202"/>
                </a:solidFill>
                <a:latin typeface="Calibri"/>
              </a:rPr>
              <a:t>ASIM 2026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274552" y="6446520"/>
            <a:ext cx="457200" cy="274320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r"/>
            <a:fld id="{F6D45696-7843-4515-A8D3-5FDD78016D88}" type="slidenum">
              <a:rPr lang="en-US" sz="1400" b="0" dirty="0">
                <a:solidFill>
                  <a:srgbClr val="6B6B6B"/>
                </a:solidFill>
                <a:latin typeface="Calibri"/>
              </a:rPr>
              <a:t>‹#›</a:t>
            </a:fld>
            <a:endParaRPr lang="en-US" sz="1400" b="0" dirty="0">
              <a:solidFill>
                <a:srgbClr val="6B6B6B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SIM2026 - 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24912"/>
            <a:ext cx="8961120" cy="1188720"/>
          </a:xfrm>
        </p:spPr>
        <p:txBody>
          <a:bodyPr anchor="t"/>
          <a:lstStyle>
            <a:lvl1pPr algn="l">
              <a:defRPr/>
            </a:lvl1pPr>
          </a:lstStyle>
          <a:p>
            <a:pPr algn="l">
              <a:defRPr sz="4000" b="1">
                <a:solidFill>
                  <a:srgbClr val="1A1A1A"/>
                </a:solidFill>
                <a:latin typeface="Calibri"/>
              </a:defRPr>
            </a:pPr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 descr="image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411480"/>
            <a:ext cx="1076949" cy="502920"/>
          </a:xfrm>
          <a:prstGeom prst="rect">
            <a:avLst/>
          </a:prstGeom>
        </p:spPr>
      </p:pic>
      <p:pic>
        <p:nvPicPr>
          <p:cNvPr id="7" name="Picture 6" descr="image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4192" y="411480"/>
            <a:ext cx="1109382" cy="502920"/>
          </a:xfrm>
          <a:prstGeom prst="rect">
            <a:avLst/>
          </a:prstGeom>
        </p:spPr>
      </p:pic>
      <p:pic>
        <p:nvPicPr>
          <p:cNvPr id="8" name="Picture 7" descr="image3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83624" y="411480"/>
            <a:ext cx="1000923" cy="50292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57200" y="2331720"/>
            <a:ext cx="10058400" cy="3200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400" b="1" i="0" spc="120">
                <a:solidFill>
                  <a:srgbClr val="FD0202"/>
                </a:solidFill>
                <a:latin typeface="Calibri"/>
              </a:rPr>
              <a:t>ASIM 2026     TOWARDS A SMART AND CARBON NEUTRAL FUTURE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idx="20"/>
          </p:nvPr>
        </p:nvSpPr>
        <p:spPr>
          <a:xfrm>
            <a:off x="457200" y="4023360"/>
            <a:ext cx="8961120" cy="640080"/>
          </a:xfrm>
        </p:spPr>
        <p:txBody>
          <a:bodyPr anchor="t"/>
          <a:lstStyle/>
          <a:p>
            <a:pPr algn="l">
              <a:defRPr sz="1600" b="0">
                <a:solidFill>
                  <a:srgbClr val="6B6B6B"/>
                </a:solidFill>
                <a:latin typeface="Calibri"/>
              </a:defRPr>
            </a:pPr>
            <a:endParaRPr/>
          </a:p>
        </p:txBody>
      </p:sp>
      <p:sp>
        <p:nvSpPr>
          <p:cNvPr id="11" name="Picture Placeholder 10"/>
          <p:cNvSpPr>
            <a:spLocks noGrp="1"/>
          </p:cNvSpPr>
          <p:nvPr>
            <p:ph type="pic" idx="21"/>
          </p:nvPr>
        </p:nvSpPr>
        <p:spPr>
          <a:xfrm>
            <a:off x="9171432" y="4892040"/>
            <a:ext cx="2560320" cy="914400"/>
          </a:xfrm>
        </p:spPr>
        <p:txBody>
          <a:bodyPr/>
          <a:lstStyle/>
          <a:p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9171432" y="5870448"/>
            <a:ext cx="2560320" cy="3200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sz="1400" b="0" i="1">
                <a:solidFill>
                  <a:srgbClr val="6B6B6B"/>
                </a:solidFill>
                <a:latin typeface="Calibri"/>
              </a:rPr>
              <a:t>Presenter's institution logo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274552" y="6446520"/>
            <a:ext cx="457200" cy="274320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r"/>
            <a:fld id="{080856A8-BB0F-4858-A406-0C57992A7219}" type="slidenum">
              <a:rPr lang="en-US" sz="1400" b="0" dirty="0">
                <a:solidFill>
                  <a:srgbClr val="6B6B6B"/>
                </a:solidFill>
                <a:latin typeface="Calibri"/>
              </a:rPr>
              <a:t>‹#›</a:t>
            </a:fld>
            <a:endParaRPr lang="en-US" sz="1400" b="0" dirty="0">
              <a:solidFill>
                <a:srgbClr val="6B6B6B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ASIM2026 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1274552" y="6446520"/>
            <a:ext cx="457200" cy="274320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r"/>
            <a:fld id="{6C6896D4-A1F7-4F66-BDA2-73537879D7AD}" type="slidenum">
              <a:rPr lang="en-US" sz="1400" b="0" dirty="0">
                <a:solidFill>
                  <a:srgbClr val="6B6B6B"/>
                </a:solidFill>
                <a:latin typeface="Calibri"/>
              </a:rPr>
              <a:t>‹#›</a:t>
            </a:fld>
            <a:endParaRPr lang="en-US" sz="1400" b="0" dirty="0">
              <a:solidFill>
                <a:srgbClr val="6B6B6B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SIM2026 - Content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58368"/>
            <a:ext cx="11274552" cy="777240"/>
          </a:xfrm>
        </p:spPr>
        <p:txBody>
          <a:bodyPr anchor="ctr"/>
          <a:lstStyle>
            <a:lvl1pPr algn="l">
              <a:defRPr sz="2000" b="1"/>
            </a:lvl1pPr>
          </a:lstStyle>
          <a:p>
            <a:pPr algn="l">
              <a:defRPr sz="3200" b="1">
                <a:solidFill>
                  <a:srgbClr val="1A1A1A"/>
                </a:solidFill>
                <a:latin typeface="Calibri"/>
              </a:defRPr>
            </a:pPr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309360" y="1554480"/>
            <a:ext cx="5422392" cy="4846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554480"/>
            <a:ext cx="5486400" cy="484632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algn="l">
              <a:defRPr sz="1600" b="0">
                <a:solidFill>
                  <a:srgbClr val="1A1A1A"/>
                </a:solidFill>
                <a:latin typeface="Calibri"/>
              </a:defRPr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457200" y="292608"/>
            <a:ext cx="2743200" cy="29260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400" b="1" i="0" spc="100">
                <a:solidFill>
                  <a:srgbClr val="FD0202"/>
                </a:solidFill>
                <a:latin typeface="Calibri"/>
              </a:rPr>
              <a:t>ASIM 2026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274552" y="6446520"/>
            <a:ext cx="457200" cy="274320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r"/>
            <a:fld id="{4293E4D5-212F-4F78-A886-B54B05836D45}" type="slidenum">
              <a:rPr lang="en-US" sz="1400" b="0" dirty="0">
                <a:solidFill>
                  <a:srgbClr val="6B6B6B"/>
                </a:solidFill>
                <a:latin typeface="Calibri"/>
              </a:rPr>
              <a:t>‹#›</a:t>
            </a:fld>
            <a:endParaRPr lang="en-US" sz="1400" b="0" dirty="0">
              <a:solidFill>
                <a:srgbClr val="6B6B6B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9/1/26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endParaRPr/>
          </a:p>
        </p:txBody>
      </p:sp>
      <p:sp>
        <p:nvSpPr>
          <p:cNvPr id="4" name="Picture Placeholder 3"/>
          <p:cNvSpPr>
            <a:spLocks noGrp="1"/>
          </p:cNvSpPr>
          <p:nvPr>
            <p:ph type="pic" idx="20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20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Picture Placeholder 3"/>
          <p:cNvSpPr>
            <a:spLocks noGrp="1"/>
          </p:cNvSpPr>
          <p:nvPr>
            <p:ph type="pic" idx="2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SIM2026">
      <a:dk1>
        <a:sysClr val="windowText" lastClr="000000"/>
      </a:dk1>
      <a:lt1>
        <a:sysClr val="window" lastClr="FFFFFF"/>
      </a:lt1>
      <a:dk2>
        <a:srgbClr val="3A3A3A"/>
      </a:dk2>
      <a:lt2>
        <a:srgbClr val="F5F5F5"/>
      </a:lt2>
      <a:accent1>
        <a:srgbClr val="FD0202"/>
      </a:accent1>
      <a:accent2>
        <a:srgbClr val="1A1A1A"/>
      </a:accent2>
      <a:accent3>
        <a:srgbClr val="6B6B6B"/>
      </a:accent3>
      <a:accent4>
        <a:srgbClr val="B3B3B3"/>
      </a:accent4>
      <a:accent5>
        <a:srgbClr val="8C8C8C"/>
      </a:accent5>
      <a:accent6>
        <a:srgbClr val="D9D9D9"/>
      </a:accent6>
      <a:hlink>
        <a:srgbClr val="FD0202"/>
      </a:hlink>
      <a:folHlink>
        <a:srgbClr val="8C8C8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0</Words>
  <Application>Microsoft Macintosh PowerPoint</Application>
  <PresentationFormat>Widescreen</PresentationFormat>
  <Paragraphs>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Chong Zhun Min Adrian</cp:lastModifiedBy>
  <cp:revision>4</cp:revision>
  <dcterms:created xsi:type="dcterms:W3CDTF">2013-01-27T09:14:16Z</dcterms:created>
  <dcterms:modified xsi:type="dcterms:W3CDTF">2026-09-01T01:34:42Z</dcterms:modified>
  <cp:category/>
</cp:coreProperties>
</file>